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434" r:id="rId3"/>
    <p:sldId id="602" r:id="rId4"/>
    <p:sldId id="690" r:id="rId5"/>
    <p:sldId id="688" r:id="rId6"/>
    <p:sldId id="547" r:id="rId7"/>
    <p:sldId id="548" r:id="rId8"/>
    <p:sldId id="563" r:id="rId9"/>
    <p:sldId id="686" r:id="rId10"/>
    <p:sldId id="689" r:id="rId11"/>
    <p:sldId id="598" r:id="rId12"/>
    <p:sldId id="597" r:id="rId13"/>
    <p:sldId id="599" r:id="rId14"/>
    <p:sldId id="560" r:id="rId15"/>
    <p:sldId id="591" r:id="rId16"/>
    <p:sldId id="590" r:id="rId17"/>
    <p:sldId id="555" r:id="rId18"/>
    <p:sldId id="687" r:id="rId19"/>
    <p:sldId id="553" r:id="rId20"/>
    <p:sldId id="554" r:id="rId21"/>
    <p:sldId id="685" r:id="rId22"/>
    <p:sldId id="684" r:id="rId23"/>
    <p:sldId id="683" r:id="rId24"/>
    <p:sldId id="595" r:id="rId25"/>
    <p:sldId id="596" r:id="rId26"/>
    <p:sldId id="691" r:id="rId27"/>
    <p:sldId id="692" r:id="rId28"/>
    <p:sldId id="693" r:id="rId29"/>
    <p:sldId id="682" r:id="rId30"/>
    <p:sldId id="681" r:id="rId31"/>
    <p:sldId id="694" r:id="rId32"/>
    <p:sldId id="558" r:id="rId33"/>
    <p:sldId id="593" r:id="rId34"/>
    <p:sldId id="592" r:id="rId35"/>
    <p:sldId id="594" r:id="rId36"/>
    <p:sldId id="562" r:id="rId37"/>
    <p:sldId id="600" r:id="rId38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160" d="100"/>
          <a:sy n="160" d="100"/>
        </p:scale>
        <p:origin x="-1104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2013-10-17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2013-10-17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3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ml5boilerplate.com/mobi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942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1 kl. 15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228"/>
            <a:ext cx="8460432" cy="49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2 kl. 08.3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7220"/>
            <a:ext cx="8799802" cy="5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7544" y="1201316"/>
            <a:ext cx="8208912" cy="424847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5391219" cy="649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Graceful</a:t>
            </a:r>
            <a:r>
              <a:rPr lang="sv-SE" dirty="0" smtClean="0">
                <a:latin typeface="Minya Nouvelle" pitchFamily="2" charset="0"/>
              </a:rPr>
              <a:t> degradation/Progressive </a:t>
            </a:r>
            <a:r>
              <a:rPr lang="sv-SE" dirty="0" err="1" smtClean="0">
                <a:latin typeface="Minya Nouvelle" pitchFamily="2" charset="0"/>
              </a:rPr>
              <a:t>Enhancement</a:t>
            </a:r>
            <a:r>
              <a:rPr lang="sv-SE" dirty="0" smtClean="0">
                <a:latin typeface="Minya Nouvelle" pitchFamily="2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High</a:t>
            </a:r>
            <a:r>
              <a:rPr lang="sv-SE" dirty="0" smtClean="0">
                <a:latin typeface="Minya Nouvelle" pitchFamily="2" charset="0"/>
              </a:rPr>
              <a:t> DPI-</a:t>
            </a:r>
            <a:r>
              <a:rPr lang="sv-SE" dirty="0" err="1" smtClean="0">
                <a:latin typeface="Minya Nouvelle" pitchFamily="2" charset="0"/>
              </a:rPr>
              <a:t>screens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width=device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-width,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2280" y="3793107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80312" y="4225652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0272" y="4225652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2027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8031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39855" y="4225155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9855" y="458469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8031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9855" y="494424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1dppx</a:t>
            </a:r>
            <a:endParaRPr lang="en-US" sz="1600" i="1" dirty="0"/>
          </a:p>
        </p:txBody>
      </p:sp>
      <p:sp>
        <p:nvSpPr>
          <p:cNvPr id="31" name="Rectangle 30"/>
          <p:cNvSpPr/>
          <p:nvPr/>
        </p:nvSpPr>
        <p:spPr>
          <a:xfrm>
            <a:off x="7164288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>
                <a:latin typeface="Minya Nouvelle" pitchFamily="2" charset="0"/>
              </a:rPr>
              <a:t>2</a:t>
            </a:r>
            <a:r>
              <a:rPr lang="sv-SE" sz="1200" i="1" dirty="0" smtClean="0">
                <a:latin typeface="Minya Nouvelle" pitchFamily="2" charset="0"/>
              </a:rPr>
              <a:t>dppx</a:t>
            </a:r>
            <a:endParaRPr lang="en-US" sz="1600" i="1" dirty="0"/>
          </a:p>
        </p:txBody>
      </p:sp>
      <p:sp>
        <p:nvSpPr>
          <p:cNvPr id="32" name="Rectangle 31"/>
          <p:cNvSpPr/>
          <p:nvPr/>
        </p:nvSpPr>
        <p:spPr>
          <a:xfrm>
            <a:off x="7020272" y="5305772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3dppx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4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</a:t>
            </a:r>
            <a:r>
              <a:rPr lang="en-US" smtClean="0">
                <a:latin typeface="Minya Nouvelle" pitchFamily="2" charset="0"/>
              </a:rPr>
              <a:t>= </a:t>
            </a:r>
            <a:r>
              <a:rPr lang="en-US" b="1" smtClean="0">
                <a:latin typeface="Minya Nouvelle" pitchFamily="2" charset="0"/>
              </a:rPr>
              <a:t>320px</a:t>
            </a:r>
            <a:endParaRPr lang="en-US" b="1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458569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List_of_displays_by_pixel_density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89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674076" cy="146050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rastergrafik</a:t>
            </a:r>
            <a:endParaRPr lang="en-US" dirty="0"/>
          </a:p>
          <a:p>
            <a:pPr marL="342900" indent="-342900">
              <a:buFontTx/>
              <a:buChar char="•"/>
            </a:pPr>
            <a:r>
              <a:rPr lang="en-US" dirty="0" err="1" smtClean="0"/>
              <a:t>Servera</a:t>
            </a:r>
            <a:r>
              <a:rPr lang="en-US" dirty="0" smtClean="0"/>
              <a:t> en </a:t>
            </a:r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låt</a:t>
            </a:r>
            <a:r>
              <a:rPr lang="en-US" dirty="0" smtClean="0"/>
              <a:t> </a:t>
            </a:r>
            <a:r>
              <a:rPr lang="en-US" dirty="0" err="1" smtClean="0"/>
              <a:t>webbläsaren</a:t>
            </a:r>
            <a:r>
              <a:rPr lang="en-US" dirty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Server/</a:t>
            </a:r>
            <a:r>
              <a:rPr lang="en-US" dirty="0" err="1" smtClean="0"/>
              <a:t>klientside</a:t>
            </a:r>
            <a:r>
              <a:rPr lang="en-US" dirty="0" smtClean="0"/>
              <a:t>-plugin </a:t>
            </a:r>
          </a:p>
          <a:p>
            <a:pPr marL="342900" indent="-342900">
              <a:buFontTx/>
              <a:buChar char="•"/>
            </a:pP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attribut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kommande</a:t>
            </a:r>
            <a:r>
              <a:rPr lang="en-US" dirty="0" smtClean="0"/>
              <a:t> </a:t>
            </a:r>
            <a:r>
              <a:rPr lang="en-US" dirty="0" err="1" smtClean="0"/>
              <a:t>standarder</a:t>
            </a:r>
            <a:endParaRPr lang="en-US" dirty="0" smtClean="0"/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3277257"/>
            <a:ext cx="8280920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minbild.jpg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srcset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minbild@2x.jpg 2x, minbild@3x.jpg 3x" </a:t>
            </a:r>
            <a:r>
              <a:rPr lang="en-US" sz="12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en-US" sz="1200" b="1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3709305"/>
            <a:ext cx="820891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theBackgroundImage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-image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image-set(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1x,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(minbild@2x.png) 2x,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(minbild@3x.png) 3x);	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 rot="7105985">
            <a:off x="5694951" y="4277400"/>
            <a:ext cx="564174" cy="1252364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372200" y="4645409"/>
            <a:ext cx="1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nya Nouvelle" pitchFamily="2" charset="0"/>
              </a:rPr>
              <a:t>Vendor prefix</a:t>
            </a:r>
          </a:p>
        </p:txBody>
      </p:sp>
    </p:spTree>
    <p:extLst>
      <p:ext uri="{BB962C8B-B14F-4D97-AF65-F5344CB8AC3E}">
        <p14:creationId xmlns:p14="http://schemas.microsoft.com/office/powerpoint/2010/main" val="39982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Boilerplate</a:t>
            </a:r>
            <a:endParaRPr lang="sv-SE" dirty="0"/>
          </a:p>
        </p:txBody>
      </p:sp>
      <p:pic>
        <p:nvPicPr>
          <p:cNvPr id="171010" name="Picture 2" descr="C:\Users\tstjo\AppData\Local\Temp\SNAGHTML7035ab78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24" y="1489349"/>
            <a:ext cx="4141292" cy="3562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21">
            <a:off x="1805576" y="1545253"/>
            <a:ext cx="4520878" cy="8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4924" y="5089748"/>
            <a:ext cx="407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http://html5boilerplate.com/mobile</a:t>
            </a:r>
          </a:p>
        </p:txBody>
      </p:sp>
    </p:spTree>
    <p:extLst>
      <p:ext uri="{BB962C8B-B14F-4D97-AF65-F5344CB8AC3E}">
        <p14:creationId xmlns:p14="http://schemas.microsoft.com/office/powerpoint/2010/main" val="29704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4" name="Picture 3" descr="Skärmavbild 2013-10-01 kl. 13.54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9308"/>
            <a:ext cx="7657884" cy="43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217350</TotalTime>
  <Words>1348</Words>
  <Application>Microsoft Macintosh PowerPoint</Application>
  <PresentationFormat>On-screen Show (16:10)</PresentationFormat>
  <Paragraphs>273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F05 – Mobile First</vt:lpstr>
      <vt:lpstr>F05 – Mobile First</vt:lpstr>
      <vt:lpstr>Olika tekniker</vt:lpstr>
      <vt:lpstr>Mobile vs. Desktop (Worldwide)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High DPI screens</vt:lpstr>
      <vt:lpstr>Resolution/CSS Resolution</vt:lpstr>
      <vt:lpstr>Hårdvarupixel/referenspixel</vt:lpstr>
      <vt:lpstr>Media Queries</vt:lpstr>
      <vt:lpstr>För högupplösta skärmar</vt:lpstr>
      <vt:lpstr>Tips om bilder</vt:lpstr>
      <vt:lpstr>Orientation</vt:lpstr>
      <vt:lpstr>Faviconer</vt:lpstr>
      <vt:lpstr>Apple Touch Icon</vt:lpstr>
      <vt:lpstr>Formulär</vt:lpstr>
      <vt:lpstr>Det finns mycket mer att göra</vt:lpstr>
      <vt:lpstr>Boilerplate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4437</cp:revision>
  <dcterms:created xsi:type="dcterms:W3CDTF">2009-01-05T10:26:14Z</dcterms:created>
  <dcterms:modified xsi:type="dcterms:W3CDTF">2013-10-17T09:43:48Z</dcterms:modified>
</cp:coreProperties>
</file>